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07" autoAdjust="0"/>
    <p:restoredTop sz="86443" autoAdjust="0"/>
  </p:normalViewPr>
  <p:slideViewPr>
    <p:cSldViewPr snapToGrid="0">
      <p:cViewPr>
        <p:scale>
          <a:sx n="82" d="100"/>
          <a:sy n="82" d="100"/>
        </p:scale>
        <p:origin x="108" y="33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64EF1-74C6-4EE8-A2FF-5E1390853A51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C4AB9-88FB-49AD-B585-D6D717C37A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196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64EF1-74C6-4EE8-A2FF-5E1390853A51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C4AB9-88FB-49AD-B585-D6D717C37A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638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64EF1-74C6-4EE8-A2FF-5E1390853A51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C4AB9-88FB-49AD-B585-D6D717C37A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9566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64EF1-74C6-4EE8-A2FF-5E1390853A51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C4AB9-88FB-49AD-B585-D6D717C37A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126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64EF1-74C6-4EE8-A2FF-5E1390853A51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C4AB9-88FB-49AD-B585-D6D717C37A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73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64EF1-74C6-4EE8-A2FF-5E1390853A51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C4AB9-88FB-49AD-B585-D6D717C37A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421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64EF1-74C6-4EE8-A2FF-5E1390853A51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C4AB9-88FB-49AD-B585-D6D717C37A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155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64EF1-74C6-4EE8-A2FF-5E1390853A51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C4AB9-88FB-49AD-B585-D6D717C37A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460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64EF1-74C6-4EE8-A2FF-5E1390853A51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C4AB9-88FB-49AD-B585-D6D717C37A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18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64EF1-74C6-4EE8-A2FF-5E1390853A51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C4AB9-88FB-49AD-B585-D6D717C37A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575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64EF1-74C6-4EE8-A2FF-5E1390853A51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C4AB9-88FB-49AD-B585-D6D717C37A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300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64EF1-74C6-4EE8-A2FF-5E1390853A51}" type="datetimeFigureOut">
              <a:rPr lang="ru-RU" smtClean="0"/>
              <a:t>23.10.2025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C4AB9-88FB-49AD-B585-D6D717C37A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388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047013" y="190005"/>
            <a:ext cx="2185060" cy="116378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НОМИНАЛЬНЫЙ СЧЕТ</a:t>
            </a:r>
            <a:endParaRPr lang="ru-RU" sz="2000" b="1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96884" y="190005"/>
            <a:ext cx="2553194" cy="831273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ВЛАДЕЛЕЦ СЧЕТА – ЛИЦО СОВЕРШАЮЩЕЕ ОПЕРАЦИИ ПО СЧЕТУ</a:t>
            </a:r>
            <a:endParaRPr lang="ru-RU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215252" y="190005"/>
            <a:ext cx="2588821" cy="831273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БЕНЕФИЦИАР – ВЛАДЕЛЕЦ ДЕНЕЖНЫХ СРЕДСТВ НА СЧЕТЕ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2919" y="1668485"/>
            <a:ext cx="2481944" cy="79564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ПОСЕЩЕНИЕ БАНКА ВЛАДЕЛЬЦЕМ СЧЕТА</a:t>
            </a:r>
            <a:endParaRPr lang="ru-RU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693226" y="1659579"/>
            <a:ext cx="1543792" cy="79564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УСЛОВИЯ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914074" y="1659579"/>
            <a:ext cx="1531917" cy="79564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ЦЕЛИ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852562" y="1656613"/>
            <a:ext cx="2185059" cy="79564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ОБЯЗАННОСТИ ВЛАДЕЛЬЦА СЧЕТА</a:t>
            </a:r>
            <a:endParaRPr lang="ru-RU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2919" y="2692727"/>
            <a:ext cx="2481944" cy="76002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ПРЕДОСТАВЛЕНИЕ ДОКУМЕНТОВ</a:t>
            </a:r>
            <a:endParaRPr lang="ru-RU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02919" y="3592278"/>
            <a:ext cx="2481944" cy="73627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ЗАКЛЮЧЕНИЕ ДОГОВОРА</a:t>
            </a:r>
            <a:endParaRPr lang="ru-RU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02919" y="4468081"/>
            <a:ext cx="2481944" cy="72439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ОТКРЫТИЕ СЧЕТА</a:t>
            </a:r>
            <a:endParaRPr lang="ru-RU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984660" y="3452747"/>
            <a:ext cx="2588821" cy="1472543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ОТСУТСТВИЕ КОНТРОЛЯ БАНКА ЗА ИСПОЛЬЗОВАНИЕМ ДЕНЕЖНЫХ СРЕДСТВ ВЛАДЕЛЬЦЕМ СЧЕТА</a:t>
            </a:r>
            <a:endParaRPr lang="ru-RU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624445" y="5026222"/>
            <a:ext cx="2933205" cy="819397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СЧЕТ НЕ ДЛЯ</a:t>
            </a:r>
          </a:p>
          <a:p>
            <a:pPr algn="ctr"/>
            <a:r>
              <a:rPr lang="ru-RU" b="1" dirty="0" smtClean="0"/>
              <a:t>ПРЕДПРИНИМАТЕЛЬСКОЙ ДЕЯТЕЛЬНОСТИ</a:t>
            </a:r>
            <a:endParaRPr lang="ru-RU" b="1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968829" y="2553237"/>
            <a:ext cx="2588821" cy="77784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ВНЕСЕНИЕ ДЕНЕЖНЫХ СРЕДСТВ БЕЗ ОГРАНИЧЕНИЙ</a:t>
            </a:r>
            <a:endParaRPr lang="ru-RU" b="1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230086" y="5946551"/>
            <a:ext cx="2327564" cy="72439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ОПЛАТА УСЛУГ БАНКА</a:t>
            </a:r>
            <a:endParaRPr lang="ru-RU" b="1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937655" y="2746143"/>
            <a:ext cx="1591297" cy="84314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ПОЛУЧЕНИЕ ПЕНСИИ</a:t>
            </a:r>
            <a:endParaRPr lang="ru-RU" b="1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822207" y="2723923"/>
            <a:ext cx="1733798" cy="86536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ПОЛУЧЕНИЕ СОЦИАЛЬНЫХ ВЫПЛАТ</a:t>
            </a:r>
            <a:endParaRPr lang="ru-RU" b="1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652814" y="3784581"/>
            <a:ext cx="2054436" cy="1062849"/>
          </a:xfrm>
          <a:prstGeom prst="roundRect">
            <a:avLst>
              <a:gd name="adj" fmla="val 15535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ПОЛУЧЕНИЕ, ХРАНЕНИЕ, ИСПОЛЬЗОВАНИЕ АЛИМЕНТОВ</a:t>
            </a:r>
            <a:endParaRPr lang="ru-RU" b="1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9316189" y="4444329"/>
            <a:ext cx="2386946" cy="149629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ИНФОРМИРОВАНИЕ О ПРЕКРАЩЕНИИ СТАТУСА </a:t>
            </a:r>
            <a:r>
              <a:rPr lang="ru-RU" b="1" dirty="0" smtClean="0"/>
              <a:t>ОПЕКУНА</a:t>
            </a:r>
            <a:endParaRPr lang="ru-RU" b="1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9977255" y="2910911"/>
            <a:ext cx="1690254" cy="1362733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ЗАПОЛНЕНИЕ ЗАЯВКИ НА ВЫДАЧУ ДЕНЕЖНЫХ СРЕДСТВ</a:t>
            </a:r>
            <a:endParaRPr lang="ru-RU" b="1" dirty="0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V="1">
            <a:off x="1343891" y="1460666"/>
            <a:ext cx="9617034" cy="56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>
            <a:stCxn id="2" idx="2"/>
          </p:cNvCxnSpPr>
          <p:nvPr/>
        </p:nvCxnSpPr>
        <p:spPr>
          <a:xfrm>
            <a:off x="6139543" y="1353786"/>
            <a:ext cx="0" cy="1246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endCxn id="5" idx="0"/>
          </p:cNvCxnSpPr>
          <p:nvPr/>
        </p:nvCxnSpPr>
        <p:spPr>
          <a:xfrm flipH="1">
            <a:off x="1343891" y="1508162"/>
            <a:ext cx="9900" cy="1603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4393868" y="1499242"/>
            <a:ext cx="0" cy="1573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endCxn id="7" idx="0"/>
          </p:cNvCxnSpPr>
          <p:nvPr/>
        </p:nvCxnSpPr>
        <p:spPr>
          <a:xfrm>
            <a:off x="7680032" y="1478451"/>
            <a:ext cx="1" cy="181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10960925" y="1460665"/>
            <a:ext cx="0" cy="1959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>
            <a:stCxn id="5" idx="2"/>
            <a:endCxn id="9" idx="0"/>
          </p:cNvCxnSpPr>
          <p:nvPr/>
        </p:nvCxnSpPr>
        <p:spPr>
          <a:xfrm>
            <a:off x="1343891" y="2464131"/>
            <a:ext cx="0" cy="2285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>
            <a:stCxn id="9" idx="2"/>
            <a:endCxn id="10" idx="0"/>
          </p:cNvCxnSpPr>
          <p:nvPr/>
        </p:nvCxnSpPr>
        <p:spPr>
          <a:xfrm>
            <a:off x="1343891" y="3452747"/>
            <a:ext cx="0" cy="1395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>
            <a:stCxn id="10" idx="2"/>
            <a:endCxn id="11" idx="0"/>
          </p:cNvCxnSpPr>
          <p:nvPr/>
        </p:nvCxnSpPr>
        <p:spPr>
          <a:xfrm>
            <a:off x="1343891" y="4328550"/>
            <a:ext cx="0" cy="1395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>
            <a:stCxn id="6" idx="3"/>
          </p:cNvCxnSpPr>
          <p:nvPr/>
        </p:nvCxnSpPr>
        <p:spPr>
          <a:xfrm>
            <a:off x="5237018" y="2057402"/>
            <a:ext cx="538140" cy="89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5775159" y="2054436"/>
            <a:ext cx="25281" cy="4254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>
            <a:endCxn id="14" idx="3"/>
          </p:cNvCxnSpPr>
          <p:nvPr/>
        </p:nvCxnSpPr>
        <p:spPr>
          <a:xfrm flipH="1">
            <a:off x="5557650" y="2942161"/>
            <a:ext cx="2301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>
            <a:endCxn id="12" idx="3"/>
          </p:cNvCxnSpPr>
          <p:nvPr/>
        </p:nvCxnSpPr>
        <p:spPr>
          <a:xfrm flipH="1">
            <a:off x="5573481" y="4189018"/>
            <a:ext cx="22695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 стрелкой 85"/>
          <p:cNvCxnSpPr>
            <a:endCxn id="13" idx="3"/>
          </p:cNvCxnSpPr>
          <p:nvPr/>
        </p:nvCxnSpPr>
        <p:spPr>
          <a:xfrm flipH="1">
            <a:off x="5557650" y="5435920"/>
            <a:ext cx="24279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 стрелкой 88"/>
          <p:cNvCxnSpPr>
            <a:endCxn id="15" idx="3"/>
          </p:cNvCxnSpPr>
          <p:nvPr/>
        </p:nvCxnSpPr>
        <p:spPr>
          <a:xfrm flipH="1">
            <a:off x="5557650" y="6308748"/>
            <a:ext cx="24279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>
            <a:stCxn id="7" idx="2"/>
            <a:endCxn id="7" idx="2"/>
          </p:cNvCxnSpPr>
          <p:nvPr/>
        </p:nvCxnSpPr>
        <p:spPr>
          <a:xfrm>
            <a:off x="7680033" y="245522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 flipV="1">
            <a:off x="6733304" y="2560627"/>
            <a:ext cx="1955802" cy="71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>
            <a:stCxn id="7" idx="2"/>
          </p:cNvCxnSpPr>
          <p:nvPr/>
        </p:nvCxnSpPr>
        <p:spPr>
          <a:xfrm flipH="1">
            <a:off x="7680032" y="2455225"/>
            <a:ext cx="1" cy="1125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 стрелкой 103"/>
          <p:cNvCxnSpPr>
            <a:endCxn id="16" idx="0"/>
          </p:cNvCxnSpPr>
          <p:nvPr/>
        </p:nvCxnSpPr>
        <p:spPr>
          <a:xfrm>
            <a:off x="6733304" y="2560627"/>
            <a:ext cx="0" cy="1855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 стрелкой 105"/>
          <p:cNvCxnSpPr>
            <a:endCxn id="17" idx="0"/>
          </p:cNvCxnSpPr>
          <p:nvPr/>
        </p:nvCxnSpPr>
        <p:spPr>
          <a:xfrm>
            <a:off x="8689106" y="2567811"/>
            <a:ext cx="0" cy="1561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7680032" y="2560627"/>
            <a:ext cx="0" cy="10286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я со стрелкой 127"/>
          <p:cNvCxnSpPr/>
          <p:nvPr/>
        </p:nvCxnSpPr>
        <p:spPr>
          <a:xfrm>
            <a:off x="7680032" y="3589291"/>
            <a:ext cx="0" cy="2006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1887200" y="2464131"/>
            <a:ext cx="23446" cy="27283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endCxn id="20" idx="3"/>
          </p:cNvCxnSpPr>
          <p:nvPr/>
        </p:nvCxnSpPr>
        <p:spPr>
          <a:xfrm flipH="1">
            <a:off x="11667509" y="3589291"/>
            <a:ext cx="219691" cy="29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endCxn id="19" idx="3"/>
          </p:cNvCxnSpPr>
          <p:nvPr/>
        </p:nvCxnSpPr>
        <p:spPr>
          <a:xfrm flipH="1">
            <a:off x="11703135" y="5192475"/>
            <a:ext cx="20751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68176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69</TotalTime>
  <Words>76</Words>
  <Application>Microsoft Office PowerPoint</Application>
  <PresentationFormat>Широкоэкранный</PresentationFormat>
  <Paragraphs>20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Иманова Марина Олеговна</dc:creator>
  <cp:lastModifiedBy>Иманова Марина Олеговна</cp:lastModifiedBy>
  <cp:revision>9</cp:revision>
  <dcterms:created xsi:type="dcterms:W3CDTF">2025-10-23T06:57:31Z</dcterms:created>
  <dcterms:modified xsi:type="dcterms:W3CDTF">2025-10-23T08:07:37Z</dcterms:modified>
</cp:coreProperties>
</file>